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0" r:id="rId4"/>
    <p:sldId id="299" r:id="rId5"/>
    <p:sldId id="300" r:id="rId6"/>
    <p:sldId id="301" r:id="rId7"/>
    <p:sldId id="303" r:id="rId8"/>
    <p:sldId id="304" r:id="rId9"/>
    <p:sldId id="311" r:id="rId10"/>
    <p:sldId id="307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4" autoAdjust="0"/>
    <p:restoredTop sz="95758" autoAdjust="0"/>
  </p:normalViewPr>
  <p:slideViewPr>
    <p:cSldViewPr>
      <p:cViewPr varScale="1">
        <p:scale>
          <a:sx n="65" d="100"/>
          <a:sy n="65" d="100"/>
        </p:scale>
        <p:origin x="1208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5F6BE-079F-4A45-81D4-E59DB029EF5F}" type="datetimeFigureOut">
              <a:rPr lang="ru-RU" smtClean="0"/>
              <a:t>21.01.2024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C3207-BC8E-4301-88B3-0A2672B0FE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7164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5F6BE-079F-4A45-81D4-E59DB029EF5F}" type="datetimeFigureOut">
              <a:rPr lang="ru-RU" smtClean="0"/>
              <a:t>21.01.2024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C3207-BC8E-4301-88B3-0A2672B0FE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0217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5F6BE-079F-4A45-81D4-E59DB029EF5F}" type="datetimeFigureOut">
              <a:rPr lang="ru-RU" smtClean="0"/>
              <a:t>21.01.2024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C3207-BC8E-4301-88B3-0A2672B0FE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0922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5F6BE-079F-4A45-81D4-E59DB029EF5F}" type="datetimeFigureOut">
              <a:rPr lang="ru-RU" smtClean="0"/>
              <a:t>21.01.2024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C3207-BC8E-4301-88B3-0A2672B0FE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916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5F6BE-079F-4A45-81D4-E59DB029EF5F}" type="datetimeFigureOut">
              <a:rPr lang="ru-RU" smtClean="0"/>
              <a:t>21.01.2024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C3207-BC8E-4301-88B3-0A2672B0FE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8680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5F6BE-079F-4A45-81D4-E59DB029EF5F}" type="datetimeFigureOut">
              <a:rPr lang="ru-RU" smtClean="0"/>
              <a:t>21.01.2024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C3207-BC8E-4301-88B3-0A2672B0FE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3387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5F6BE-079F-4A45-81D4-E59DB029EF5F}" type="datetimeFigureOut">
              <a:rPr lang="ru-RU" smtClean="0"/>
              <a:t>21.01.2024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C3207-BC8E-4301-88B3-0A2672B0FE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1097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5F6BE-079F-4A45-81D4-E59DB029EF5F}" type="datetimeFigureOut">
              <a:rPr lang="ru-RU" smtClean="0"/>
              <a:t>21.01.2024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C3207-BC8E-4301-88B3-0A2672B0FE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297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5F6BE-079F-4A45-81D4-E59DB029EF5F}" type="datetimeFigureOut">
              <a:rPr lang="ru-RU" smtClean="0"/>
              <a:t>21.01.2024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C3207-BC8E-4301-88B3-0A2672B0FE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491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5F6BE-079F-4A45-81D4-E59DB029EF5F}" type="datetimeFigureOut">
              <a:rPr lang="ru-RU" smtClean="0"/>
              <a:t>21.01.2024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C3207-BC8E-4301-88B3-0A2672B0FE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4525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5F6BE-079F-4A45-81D4-E59DB029EF5F}" type="datetimeFigureOut">
              <a:rPr lang="ru-RU" smtClean="0"/>
              <a:t>21.01.2024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C3207-BC8E-4301-88B3-0A2672B0FE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592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5F6BE-079F-4A45-81D4-E59DB029EF5F}" type="datetimeFigureOut">
              <a:rPr lang="ru-RU" smtClean="0"/>
              <a:t>21.01.2024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C3207-BC8E-4301-88B3-0A2672B0FE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5521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25459" y="2367388"/>
            <a:ext cx="911854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Шахматы</a:t>
            </a:r>
            <a:endParaRPr lang="ru-RU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3851920" y="364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76514"/>
            <a:ext cx="4480782" cy="19269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5128346" y="4149080"/>
            <a:ext cx="35283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Выполнили: </a:t>
            </a:r>
            <a:endParaRPr lang="ru-RU" sz="2000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Сидорова Екатерина</a:t>
            </a:r>
          </a:p>
          <a:p>
            <a:r>
              <a:rPr lang="ru-RU" sz="2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Анисимова Кристина</a:t>
            </a:r>
            <a:endParaRPr lang="en-US" sz="2000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84984"/>
            <a:ext cx="4320480" cy="3240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04763955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019" y="-53999"/>
            <a:ext cx="10367999" cy="6911999"/>
          </a:xfrm>
          <a:prstGeom prst="rect">
            <a:avLst/>
          </a:prstGeom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984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3519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2457659"/>
            <a:ext cx="9118541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6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  <a:endParaRPr lang="ru-RU" sz="6600" dirty="0"/>
          </a:p>
        </p:txBody>
      </p:sp>
    </p:spTree>
    <p:extLst>
      <p:ext uri="{BB962C8B-B14F-4D97-AF65-F5344CB8AC3E}">
        <p14:creationId xmlns:p14="http://schemas.microsoft.com/office/powerpoint/2010/main" val="380726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1920" y="364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95536" y="548680"/>
            <a:ext cx="83529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dirty="0" smtClean="0">
                <a:solidFill>
                  <a:schemeClr val="tx2"/>
                </a:solidFill>
              </a:rPr>
              <a:t>Идея проекта</a:t>
            </a:r>
            <a:r>
              <a:rPr lang="ru-RU" sz="2400" dirty="0" smtClean="0">
                <a:solidFill>
                  <a:schemeClr val="tx2"/>
                </a:solidFill>
              </a:rPr>
              <a:t> </a:t>
            </a:r>
            <a:r>
              <a:rPr lang="ru-RU" sz="2400" dirty="0">
                <a:solidFill>
                  <a:schemeClr val="tx2"/>
                </a:solidFill>
              </a:rPr>
              <a:t>– </a:t>
            </a:r>
            <a:r>
              <a:rPr lang="ru-RU" sz="2400" dirty="0">
                <a:solidFill>
                  <a:schemeClr val="tx2"/>
                </a:solidFill>
              </a:rPr>
              <a:t>Обучение игре в шахматы поможет развить умственные способности </a:t>
            </a:r>
            <a:r>
              <a:rPr lang="ru-RU" sz="2400" dirty="0" smtClean="0">
                <a:solidFill>
                  <a:schemeClr val="tx2"/>
                </a:solidFill>
              </a:rPr>
              <a:t>человека, поэтому мы решили написать такую программу.</a:t>
            </a:r>
            <a:endParaRPr lang="ru-RU" sz="2400" dirty="0">
              <a:solidFill>
                <a:schemeClr val="tx2"/>
              </a:solidFill>
            </a:endParaRPr>
          </a:p>
          <a:p>
            <a:endParaRPr lang="ru-RU" sz="2400" dirty="0">
              <a:solidFill>
                <a:schemeClr val="tx2"/>
              </a:solidFill>
            </a:endParaRPr>
          </a:p>
          <a:p>
            <a:r>
              <a:rPr lang="ru-RU" sz="2400" b="1" u="sng" dirty="0">
                <a:solidFill>
                  <a:schemeClr val="tx2"/>
                </a:solidFill>
              </a:rPr>
              <a:t>Цель проекта</a:t>
            </a:r>
            <a:r>
              <a:rPr lang="ru-RU" sz="2400" u="sng" dirty="0">
                <a:solidFill>
                  <a:schemeClr val="tx2"/>
                </a:solidFill>
              </a:rPr>
              <a:t> </a:t>
            </a:r>
            <a:r>
              <a:rPr lang="ru-RU" sz="2400" dirty="0">
                <a:solidFill>
                  <a:schemeClr val="tx2"/>
                </a:solidFill>
              </a:rPr>
              <a:t>– </a:t>
            </a:r>
            <a:r>
              <a:rPr lang="ru-RU" sz="2400" dirty="0">
                <a:solidFill>
                  <a:schemeClr val="tx2"/>
                </a:solidFill>
              </a:rPr>
              <a:t>исследовать возможности языка </a:t>
            </a:r>
            <a:r>
              <a:rPr lang="en-US" sz="2400" dirty="0">
                <a:solidFill>
                  <a:schemeClr val="tx2"/>
                </a:solidFill>
              </a:rPr>
              <a:t>Python</a:t>
            </a:r>
            <a:r>
              <a:rPr lang="ru-RU" sz="2400" dirty="0">
                <a:solidFill>
                  <a:schemeClr val="tx2"/>
                </a:solidFill>
              </a:rPr>
              <a:t>, создать </a:t>
            </a:r>
            <a:r>
              <a:rPr lang="ru-RU" sz="2400" dirty="0" smtClean="0">
                <a:solidFill>
                  <a:schemeClr val="tx2"/>
                </a:solidFill>
              </a:rPr>
              <a:t>программу «Шахматы».</a:t>
            </a:r>
            <a:endParaRPr lang="ru-RU" sz="2400" dirty="0">
              <a:solidFill>
                <a:schemeClr val="tx2"/>
              </a:solidFill>
            </a:endParaRPr>
          </a:p>
          <a:p>
            <a:endParaRPr lang="ru-RU" sz="2400" dirty="0" smtClean="0">
              <a:solidFill>
                <a:schemeClr val="tx2"/>
              </a:solidFill>
            </a:endParaRPr>
          </a:p>
          <a:p>
            <a:endParaRPr lang="ru-RU" sz="24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771840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1920" y="364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6064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solidFill>
                  <a:schemeClr val="tx2"/>
                </a:solidFill>
              </a:rPr>
              <a:t>Описание реализации, классы</a:t>
            </a:r>
            <a:endParaRPr lang="ru-RU" sz="3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1166189"/>
            <a:ext cx="835292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2400" b="1" dirty="0" err="1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ru-RU" altLang="ru-RU" sz="2400" b="1" dirty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ru-RU" altLang="ru-RU" sz="2400" b="1" dirty="0" err="1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Particle</a:t>
            </a:r>
            <a:r>
              <a:rPr lang="ru-RU" altLang="ru-RU" sz="2400" dirty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ru-RU" altLang="ru-RU" sz="2400" dirty="0" err="1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pygame.sprite.Sprite</a:t>
            </a:r>
            <a:r>
              <a:rPr lang="ru-RU" altLang="ru-RU" sz="2400" dirty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) — для украшения игры (Система частиц</a:t>
            </a:r>
            <a:r>
              <a:rPr lang="ru-RU" altLang="ru-RU" sz="2400" dirty="0" smtClean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r>
              <a:rPr lang="ru-RU" altLang="ru-RU" sz="2400" b="1" dirty="0" err="1" smtClean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ru-RU" altLang="ru-RU" sz="2400" b="1" dirty="0" smtClean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ru-RU" altLang="ru-RU" sz="2400" b="1" dirty="0" err="1" smtClean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Board</a:t>
            </a:r>
            <a:r>
              <a:rPr lang="ru-RU" altLang="ru-RU" sz="2400" b="1" dirty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ru-RU" altLang="ru-RU" sz="2400" dirty="0" smtClean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- доска</a:t>
            </a:r>
            <a:endParaRPr lang="ru-RU" altLang="ru-RU" sz="2400" dirty="0">
              <a:solidFill>
                <a:schemeClr val="tx2"/>
              </a:solidFill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ru-RU" altLang="ru-RU" sz="2400" b="1" dirty="0" err="1" smtClean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ru-RU" altLang="ru-RU" sz="2400" b="1" dirty="0" smtClean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ru-RU" altLang="ru-RU" sz="2400" b="1" dirty="0" err="1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Piece</a:t>
            </a:r>
            <a:r>
              <a:rPr lang="ru-RU" altLang="ru-RU" sz="2400" b="1" dirty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ru-RU" altLang="ru-RU" sz="2400" dirty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— фигура</a:t>
            </a:r>
          </a:p>
          <a:p>
            <a:r>
              <a:rPr lang="ru-RU" altLang="ru-RU" sz="2400" b="1" dirty="0" err="1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ru-RU" altLang="ru-RU" sz="2400" b="1" dirty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ru-RU" altLang="ru-RU" sz="2400" b="1" dirty="0" err="1" smtClean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Square</a:t>
            </a:r>
            <a:r>
              <a:rPr lang="ru-RU" altLang="ru-RU" sz="2400" b="1" dirty="0" smtClean="0">
                <a:solidFill>
                  <a:schemeClr val="tx2"/>
                </a:solidFill>
              </a:rPr>
              <a:t> </a:t>
            </a:r>
            <a:r>
              <a:rPr lang="ru-RU" altLang="ru-RU" sz="2400" dirty="0" smtClean="0">
                <a:solidFill>
                  <a:schemeClr val="tx2"/>
                </a:solidFill>
              </a:rPr>
              <a:t>- квадрат доски</a:t>
            </a:r>
            <a:endParaRPr lang="ru-RU" altLang="ru-RU" sz="2400" dirty="0">
              <a:solidFill>
                <a:schemeClr val="tx2"/>
              </a:solidFill>
            </a:endParaRPr>
          </a:p>
          <a:p>
            <a:endParaRPr lang="ru-RU" altLang="ru-RU" sz="2400" dirty="0" smtClean="0">
              <a:solidFill>
                <a:schemeClr val="tx2"/>
              </a:solidFill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ru-RU" altLang="ru-RU" sz="2400" b="1" dirty="0" smtClean="0">
                <a:solidFill>
                  <a:srgbClr val="00B050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Шахматные фигуры:</a:t>
            </a:r>
            <a:endParaRPr lang="ru-RU" altLang="ru-RU" sz="2400" b="1" dirty="0">
              <a:solidFill>
                <a:srgbClr val="00B050"/>
              </a:solidFill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ru-RU" altLang="ru-RU" sz="2400" b="1" dirty="0" err="1" smtClean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ru-RU" altLang="ru-RU" sz="2400" b="1" dirty="0" smtClean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ru-RU" altLang="ru-RU" sz="2400" b="1" dirty="0" err="1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Bishop</a:t>
            </a:r>
            <a:r>
              <a:rPr lang="ru-RU" altLang="ru-RU" sz="2400" b="1" dirty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ru-RU" altLang="ru-RU" sz="2400" b="1" dirty="0" err="1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Piece</a:t>
            </a:r>
            <a:r>
              <a:rPr lang="ru-RU" altLang="ru-RU" sz="2400" b="1" dirty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  <a:r>
              <a:rPr lang="ru-RU" altLang="ru-RU" sz="2400" dirty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— </a:t>
            </a:r>
            <a:r>
              <a:rPr lang="ru-RU" altLang="ru-RU" sz="2400" dirty="0" smtClean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слон</a:t>
            </a:r>
          </a:p>
          <a:p>
            <a:r>
              <a:rPr lang="ru-RU" altLang="ru-RU" sz="2400" b="1" dirty="0" err="1" smtClean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ru-RU" altLang="ru-RU" sz="2400" b="1" dirty="0" smtClean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ru-RU" altLang="ru-RU" sz="2400" b="1" dirty="0" err="1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King</a:t>
            </a:r>
            <a:r>
              <a:rPr lang="ru-RU" altLang="ru-RU" sz="2400" b="1" dirty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ru-RU" altLang="ru-RU" sz="2400" b="1" dirty="0" err="1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Piece</a:t>
            </a:r>
            <a:r>
              <a:rPr lang="ru-RU" altLang="ru-RU" sz="2400" b="1" dirty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)  </a:t>
            </a:r>
            <a:r>
              <a:rPr lang="ru-RU" altLang="ru-RU" sz="2400" dirty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— </a:t>
            </a:r>
            <a:r>
              <a:rPr lang="ru-RU" altLang="ru-RU" sz="2400" dirty="0" smtClean="0">
                <a:solidFill>
                  <a:schemeClr val="tx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Король</a:t>
            </a:r>
          </a:p>
          <a:p>
            <a:r>
              <a:rPr lang="ru-RU" altLang="ru-RU" sz="2400" b="1" dirty="0" err="1" smtClean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ru-RU" altLang="ru-RU" sz="2400" b="1" dirty="0" smtClean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ru-RU" altLang="ru-RU" sz="2400" b="1" dirty="0" err="1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Knight</a:t>
            </a:r>
            <a:r>
              <a:rPr lang="ru-RU" altLang="ru-RU" sz="2400" b="1" dirty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ru-RU" altLang="ru-RU" sz="2400" b="1" dirty="0" err="1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Piece</a:t>
            </a:r>
            <a:r>
              <a:rPr lang="ru-RU" altLang="ru-RU" sz="2400" b="1" dirty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  <a:r>
              <a:rPr lang="ru-RU" altLang="ru-RU" sz="2400" dirty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— </a:t>
            </a:r>
            <a:r>
              <a:rPr lang="ru-RU" altLang="ru-RU" sz="2400" dirty="0" smtClean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ферзь</a:t>
            </a:r>
          </a:p>
          <a:p>
            <a:r>
              <a:rPr lang="ru-RU" altLang="ru-RU" sz="2400" b="1" dirty="0" err="1" smtClean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ru-RU" altLang="ru-RU" sz="2400" b="1" dirty="0" smtClean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ru-RU" altLang="ru-RU" sz="2400" b="1" dirty="0" err="1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Pawn</a:t>
            </a:r>
            <a:r>
              <a:rPr lang="ru-RU" altLang="ru-RU" sz="2400" b="1" dirty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ru-RU" altLang="ru-RU" sz="2400" b="1" dirty="0" err="1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Piece</a:t>
            </a:r>
            <a:r>
              <a:rPr lang="ru-RU" altLang="ru-RU" sz="2400" b="1" dirty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  <a:r>
              <a:rPr lang="ru-RU" altLang="ru-RU" sz="2400" dirty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— </a:t>
            </a:r>
            <a:r>
              <a:rPr lang="ru-RU" altLang="ru-RU" sz="2400" dirty="0" smtClean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пешка</a:t>
            </a:r>
          </a:p>
          <a:p>
            <a:r>
              <a:rPr lang="ru-RU" altLang="ru-RU" sz="2400" b="1" dirty="0" err="1" smtClean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ru-RU" altLang="ru-RU" sz="2400" b="1" dirty="0" smtClean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ru-RU" altLang="ru-RU" sz="2400" b="1" dirty="0" err="1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Queen</a:t>
            </a:r>
            <a:r>
              <a:rPr lang="ru-RU" altLang="ru-RU" sz="2400" b="1" dirty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ru-RU" altLang="ru-RU" sz="2400" b="1" dirty="0" err="1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Piece</a:t>
            </a:r>
            <a:r>
              <a:rPr lang="ru-RU" altLang="ru-RU" sz="2400" b="1" dirty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  <a:r>
              <a:rPr lang="ru-RU" altLang="ru-RU" sz="2400" dirty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— </a:t>
            </a:r>
            <a:r>
              <a:rPr lang="ru-RU" altLang="ru-RU" sz="2400" dirty="0" smtClean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королева</a:t>
            </a:r>
          </a:p>
          <a:p>
            <a:r>
              <a:rPr lang="ru-RU" altLang="ru-RU" sz="2400" b="1" dirty="0" err="1" smtClean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class</a:t>
            </a:r>
            <a:r>
              <a:rPr lang="ru-RU" altLang="ru-RU" sz="2400" b="1" dirty="0" smtClean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ru-RU" altLang="ru-RU" sz="2400" b="1" dirty="0" err="1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Rook</a:t>
            </a:r>
            <a:r>
              <a:rPr lang="ru-RU" altLang="ru-RU" sz="2400" b="1" dirty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ru-RU" altLang="ru-RU" sz="2400" b="1" dirty="0" err="1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Piece</a:t>
            </a:r>
            <a:r>
              <a:rPr lang="ru-RU" altLang="ru-RU" sz="2400" b="1" dirty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  <a:r>
              <a:rPr lang="ru-RU" altLang="ru-RU" sz="2400" b="1" dirty="0" smtClean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 - </a:t>
            </a:r>
            <a:r>
              <a:rPr lang="ru-RU" altLang="ru-RU" sz="2400" dirty="0" smtClean="0">
                <a:solidFill>
                  <a:schemeClr val="tx2"/>
                </a:solidFill>
                <a:ea typeface="Calibri" panose="020F0502020204030204" pitchFamily="34" charset="0"/>
                <a:cs typeface="Arial" panose="020B0604020202020204" pitchFamily="34" charset="0"/>
              </a:rPr>
              <a:t>Ладья</a:t>
            </a:r>
          </a:p>
        </p:txBody>
      </p:sp>
    </p:spTree>
    <p:extLst>
      <p:ext uri="{BB962C8B-B14F-4D97-AF65-F5344CB8AC3E}">
        <p14:creationId xmlns:p14="http://schemas.microsoft.com/office/powerpoint/2010/main" val="1565664490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66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solidFill>
                  <a:schemeClr val="tx2"/>
                </a:solidFill>
              </a:rPr>
              <a:t>Заставка</a:t>
            </a:r>
            <a:endParaRPr lang="ru-RU" sz="3600" dirty="0">
              <a:solidFill>
                <a:schemeClr val="tx2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984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3519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4JjP@IhfAPYS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1" t="4469" r="26864" b="8746"/>
          <a:stretch/>
        </p:blipFill>
        <p:spPr bwMode="auto">
          <a:xfrm>
            <a:off x="1907704" y="879595"/>
            <a:ext cx="5472608" cy="5727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467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66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solidFill>
                  <a:schemeClr val="tx2"/>
                </a:solidFill>
              </a:rPr>
              <a:t>Игра</a:t>
            </a:r>
            <a:endParaRPr lang="ru-RU" sz="3600" b="1" dirty="0">
              <a:solidFill>
                <a:schemeClr val="tx2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984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3519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WcVd@J6Spk8P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1" t="4634" r="26432" b="8636"/>
          <a:stretch/>
        </p:blipFill>
        <p:spPr bwMode="auto">
          <a:xfrm>
            <a:off x="2051720" y="902309"/>
            <a:ext cx="5436665" cy="5614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693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66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solidFill>
                  <a:schemeClr val="tx2"/>
                </a:solidFill>
              </a:rPr>
              <a:t>Мат!</a:t>
            </a:r>
            <a:endParaRPr lang="ru-RU" sz="3600" b="1" dirty="0">
              <a:solidFill>
                <a:schemeClr val="tx2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984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3519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XDaT@RuRFTbh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6" t="4607" r="26735" b="8586"/>
          <a:stretch/>
        </p:blipFill>
        <p:spPr bwMode="auto">
          <a:xfrm>
            <a:off x="1907704" y="845781"/>
            <a:ext cx="5328592" cy="562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234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66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solidFill>
                  <a:schemeClr val="tx2"/>
                </a:solidFill>
              </a:rPr>
              <a:t>Экран конца игры</a:t>
            </a:r>
            <a:endParaRPr lang="ru-RU" sz="3600" b="1" dirty="0">
              <a:solidFill>
                <a:schemeClr val="tx2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984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3519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 descr="VmpC@QYKQTSu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9" t="4191" r="26600" b="9442"/>
          <a:stretch/>
        </p:blipFill>
        <p:spPr bwMode="auto">
          <a:xfrm>
            <a:off x="2086074" y="1484784"/>
            <a:ext cx="4971852" cy="5188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9513" y="874287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solidFill>
                  <a:schemeClr val="tx2"/>
                </a:solidFill>
              </a:rPr>
              <a:t>Выводится имя таблицы, куда записаны ходы, и длительность партии</a:t>
            </a:r>
            <a:endParaRPr lang="ru-RU" sz="24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25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66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solidFill>
                  <a:schemeClr val="tx2"/>
                </a:solidFill>
              </a:rPr>
              <a:t>База данных</a:t>
            </a:r>
            <a:endParaRPr lang="ru-RU" sz="3600" b="1" dirty="0">
              <a:solidFill>
                <a:schemeClr val="tx2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984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3519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7972" y="903635"/>
            <a:ext cx="8894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solidFill>
                  <a:schemeClr val="tx2"/>
                </a:solidFill>
              </a:rPr>
              <a:t>Все ходы записываются в таблицу. Для каждой партии на своя.</a:t>
            </a:r>
          </a:p>
          <a:p>
            <a:pPr algn="just"/>
            <a:r>
              <a:rPr lang="ru-RU" sz="2400" dirty="0" smtClean="0">
                <a:solidFill>
                  <a:schemeClr val="tx2"/>
                </a:solidFill>
              </a:rPr>
              <a:t>Имя таблицы формируется так: </a:t>
            </a:r>
          </a:p>
          <a:p>
            <a:pPr algn="just"/>
            <a:r>
              <a:rPr lang="ru-RU" altLang="ru-RU" sz="2400" dirty="0" smtClean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'</a:t>
            </a:r>
            <a:r>
              <a:rPr lang="ru-RU" altLang="ru-RU" sz="2400" dirty="0" err="1" smtClean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tab</a:t>
            </a:r>
            <a:r>
              <a:rPr lang="ru-RU" altLang="ru-RU" sz="2400" dirty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_' + </a:t>
            </a:r>
            <a:r>
              <a:rPr lang="ru-RU" altLang="ru-RU" sz="2400" dirty="0" err="1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datetime.datetime.now</a:t>
            </a:r>
            <a:r>
              <a:rPr lang="ru-RU" altLang="ru-RU" sz="2400" dirty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().</a:t>
            </a:r>
            <a:r>
              <a:rPr lang="ru-RU" altLang="ru-RU" sz="2400" dirty="0" err="1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strftime</a:t>
            </a:r>
            <a:r>
              <a:rPr lang="ru-RU" altLang="ru-RU" sz="2400" dirty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("%</a:t>
            </a:r>
            <a:r>
              <a:rPr lang="ru-RU" altLang="ru-RU" sz="2400" dirty="0" err="1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Y%m%d</a:t>
            </a:r>
            <a:r>
              <a:rPr lang="ru-RU" altLang="ru-RU" sz="2400" dirty="0">
                <a:solidFill>
                  <a:schemeClr val="tx2"/>
                </a:solidFill>
                <a:ea typeface="Calibri" panose="020F0502020204030204" pitchFamily="34" charset="0"/>
                <a:cs typeface="Courier New" panose="02070309020205020404" pitchFamily="49" charset="0"/>
              </a:rPr>
              <a:t>_%H%M%S")</a:t>
            </a:r>
            <a:r>
              <a:rPr lang="ru-RU" altLang="ru-RU" sz="2400" dirty="0">
                <a:solidFill>
                  <a:schemeClr val="tx2"/>
                </a:solidFill>
              </a:rPr>
              <a:t> </a:t>
            </a:r>
            <a:endParaRPr lang="ru-RU" sz="2400" dirty="0" smtClean="0">
              <a:solidFill>
                <a:schemeClr val="tx2"/>
              </a:solidFill>
            </a:endParaRPr>
          </a:p>
        </p:txBody>
      </p:sp>
      <p:pic>
        <p:nvPicPr>
          <p:cNvPr id="5122" name="Picture 2" descr="TeWa@UMK6NZE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" t="11214" r="36180" b="12029"/>
          <a:stretch/>
        </p:blipFill>
        <p:spPr bwMode="auto">
          <a:xfrm>
            <a:off x="971600" y="2103964"/>
            <a:ext cx="6644323" cy="4567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91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66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solidFill>
                  <a:schemeClr val="tx2"/>
                </a:solidFill>
              </a:rPr>
              <a:t>Выводы:</a:t>
            </a:r>
            <a:endParaRPr lang="ru-RU" sz="3600" b="1" dirty="0">
              <a:solidFill>
                <a:schemeClr val="tx2"/>
              </a:solidFill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984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3519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9" y="903635"/>
            <a:ext cx="8496944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solidFill>
                  <a:schemeClr val="tx2"/>
                </a:solidFill>
              </a:rPr>
              <a:t>На свете существует большое множество различных игр. Но одна, выделяется среди остальных – это шахматы. 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solidFill>
                  <a:schemeClr val="tx2"/>
                </a:solidFill>
              </a:rPr>
              <a:t>	Изучив </a:t>
            </a:r>
            <a:r>
              <a:rPr lang="ru-RU" sz="2400" dirty="0" err="1">
                <a:solidFill>
                  <a:schemeClr val="tx2"/>
                </a:solidFill>
              </a:rPr>
              <a:t>Python</a:t>
            </a:r>
            <a:r>
              <a:rPr lang="ru-RU" sz="2400" dirty="0">
                <a:solidFill>
                  <a:schemeClr val="tx2"/>
                </a:solidFill>
              </a:rPr>
              <a:t>, </a:t>
            </a:r>
            <a:r>
              <a:rPr lang="ru-RU" sz="2400" dirty="0" smtClean="0">
                <a:solidFill>
                  <a:schemeClr val="tx2"/>
                </a:solidFill>
              </a:rPr>
              <a:t>мы разработали программу-приложение. </a:t>
            </a:r>
            <a:r>
              <a:rPr lang="ru-RU" sz="2400" dirty="0">
                <a:solidFill>
                  <a:schemeClr val="tx2"/>
                </a:solidFill>
              </a:rPr>
              <a:t>В процессе создания </a:t>
            </a:r>
            <a:r>
              <a:rPr lang="ru-RU" sz="2400" dirty="0" smtClean="0">
                <a:solidFill>
                  <a:schemeClr val="tx2"/>
                </a:solidFill>
              </a:rPr>
              <a:t>мы </a:t>
            </a:r>
            <a:r>
              <a:rPr lang="ru-RU" sz="2400" dirty="0">
                <a:solidFill>
                  <a:schemeClr val="tx2"/>
                </a:solidFill>
              </a:rPr>
              <a:t>не только научилась работать с графикой, с библиотеками </a:t>
            </a:r>
            <a:r>
              <a:rPr lang="en-US" sz="2400" dirty="0">
                <a:solidFill>
                  <a:schemeClr val="tx2"/>
                </a:solidFill>
              </a:rPr>
              <a:t>Python</a:t>
            </a:r>
            <a:r>
              <a:rPr lang="ru-RU" sz="2400" dirty="0">
                <a:solidFill>
                  <a:schemeClr val="tx2"/>
                </a:solidFill>
              </a:rPr>
              <a:t>, но и </a:t>
            </a:r>
            <a:r>
              <a:rPr lang="ru-RU" sz="2400" dirty="0" smtClean="0">
                <a:solidFill>
                  <a:schemeClr val="tx2"/>
                </a:solidFill>
              </a:rPr>
              <a:t>изучили </a:t>
            </a:r>
            <a:r>
              <a:rPr lang="ru-RU" sz="2400" dirty="0">
                <a:solidFill>
                  <a:schemeClr val="tx2"/>
                </a:solidFill>
              </a:rPr>
              <a:t>весь путь по созданию программных приложений</a:t>
            </a:r>
            <a:r>
              <a:rPr lang="ru-RU" sz="2400" dirty="0" smtClean="0">
                <a:solidFill>
                  <a:schemeClr val="tx2"/>
                </a:solidFill>
              </a:rPr>
              <a:t>.</a:t>
            </a:r>
            <a:endParaRPr lang="ru-RU" sz="2400" dirty="0">
              <a:solidFill>
                <a:schemeClr val="tx2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ru-RU" sz="2400" b="1" u="sng" dirty="0" smtClean="0">
                <a:solidFill>
                  <a:schemeClr val="tx2"/>
                </a:solidFill>
              </a:rPr>
              <a:t>Дальнейшее развитие: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2"/>
                </a:solidFill>
              </a:rPr>
              <a:t>ТГ-бот </a:t>
            </a:r>
            <a:r>
              <a:rPr lang="ru-RU" sz="2400" dirty="0" smtClean="0">
                <a:solidFill>
                  <a:schemeClr val="tx2"/>
                </a:solidFill>
              </a:rPr>
              <a:t>для удобства</a:t>
            </a:r>
            <a:endParaRPr lang="ru-RU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57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5627</TotalTime>
  <Words>211</Words>
  <Application>Microsoft Office PowerPoint</Application>
  <PresentationFormat>Экран (4:3)</PresentationFormat>
  <Paragraphs>35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Courier New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Сидорова Ю.В.</dc:creator>
  <cp:lastModifiedBy>Сидорова Юлия Викторовна</cp:lastModifiedBy>
  <cp:revision>337</cp:revision>
  <dcterms:created xsi:type="dcterms:W3CDTF">2015-12-15T08:27:39Z</dcterms:created>
  <dcterms:modified xsi:type="dcterms:W3CDTF">2024-01-21T09:07:23Z</dcterms:modified>
</cp:coreProperties>
</file>